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296" r:id="rId5"/>
    <p:sldId id="268" r:id="rId6"/>
    <p:sldId id="304" r:id="rId7"/>
  </p:sldIdLst>
  <p:sldSz cx="12192000" cy="6858000"/>
  <p:notesSz cx="7104063" cy="10234613"/>
  <p:defaultTextStyle>
    <a:defPPr rtl="0">
      <a:defRPr lang="ko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960" userDrawn="1">
          <p15:clr>
            <a:srgbClr val="A4A3A4"/>
          </p15:clr>
        </p15:guide>
        <p15:guide id="4" orient="horz" pos="245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만든 이" initials="오전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DE9"/>
    <a:srgbClr val="C59C93"/>
    <a:srgbClr val="4D7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24" autoAdjust="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>
        <p:guide pos="3840"/>
        <p:guide orient="horz" pos="960"/>
        <p:guide orient="horz" pos="24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01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CC20273-5AA7-4B5D-8917-720BAAB913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61CC58D-E543-4F81-9083-39F6F7D445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B16E1DC9-418B-48B3-9C3D-28340D20EB27}" type="datetime1">
              <a:rPr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2025-05-12</a:t>
            </a:fld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C66FDA1-CF86-4FB5-8893-04F6CB5B06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9D5CFB5-A96B-47B6-A27C-F99C604341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CDD7E118-DCD0-425E-8F60-56D854F8828A}" type="slidenum">
              <a:rPr lang="en-US" altLang="ko-KR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‹#›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82593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 baseline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 baseline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6B56B3A4-6403-45F3-8258-5B00C047BFB8}" type="datetime1">
              <a:rPr lang="ko-KR" altLang="en-US" noProof="0" smtClean="0"/>
              <a:t>2025-05-12</a:t>
            </a:fld>
            <a:endParaRPr lang="ko-KR" altLang="en-US" noProof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rt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 baseline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 baseline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D6B913A0-8194-43AB-8CE1-D8825DE3150C}" type="slidenum">
              <a:rPr lang="en-US" altLang="ko-KR" noProof="0" smtClean="0"/>
              <a:pPr/>
              <a:t>‹#›</a:t>
            </a:fld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27671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 baseline="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1pPr>
    <a:lvl2pPr marL="457200" algn="l" defTabSz="914400" rtl="0" eaLnBrk="1" latinLnBrk="0" hangingPunct="1">
      <a:defRPr sz="1200" kern="1200" baseline="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2pPr>
    <a:lvl3pPr marL="914400" algn="l" defTabSz="914400" rtl="0" eaLnBrk="1" latinLnBrk="0" hangingPunct="1">
      <a:defRPr sz="1200" kern="1200" baseline="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3pPr>
    <a:lvl4pPr marL="1371600" algn="l" defTabSz="914400" rtl="0" eaLnBrk="1" latinLnBrk="0" hangingPunct="1">
      <a:defRPr sz="1200" kern="1200" baseline="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4pPr>
    <a:lvl5pPr marL="1828800" algn="l" defTabSz="914400" rtl="0" eaLnBrk="1" latinLnBrk="0" hangingPunct="1">
      <a:defRPr sz="1200" kern="1200" baseline="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en-US" altLang="ko-KR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00485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en-US" altLang="ko-KR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4011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en-US" altLang="ko-KR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8100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개체 틀 8" descr="분홍색 배경의 야자수 잎 사진&#10;">
            <a:extLst>
              <a:ext uri="{FF2B5EF4-FFF2-40B4-BE49-F238E27FC236}">
                <a16:creationId xmlns:a16="http://schemas.microsoft.com/office/drawing/2014/main" id="{E987AC57-CBB8-467C-8A39-019EA33D0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C11192F3-A424-430E-B4BC-525DF06AE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584" y="1901952"/>
            <a:ext cx="3937416" cy="2387600"/>
          </a:xfrm>
        </p:spPr>
        <p:txBody>
          <a:bodyPr rtlCol="0" anchor="b">
            <a:normAutofit/>
          </a:bodyPr>
          <a:lstStyle>
            <a:lvl1pPr algn="l">
              <a:defRPr sz="4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9" name="부제목 2">
            <a:extLst>
              <a:ext uri="{FF2B5EF4-FFF2-40B4-BE49-F238E27FC236}">
                <a16:creationId xmlns:a16="http://schemas.microsoft.com/office/drawing/2014/main" id="{8FD8B2AA-F7CC-4211-87D1-ABF49E999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0584" y="4379976"/>
            <a:ext cx="3937416" cy="572798"/>
          </a:xfrm>
        </p:spPr>
        <p:txBody>
          <a:bodyPr rtlCol="0">
            <a:normAutofit/>
          </a:bodyPr>
          <a:lstStyle>
            <a:lvl1pPr marL="0" indent="0" algn="l">
              <a:buNone/>
              <a:defRPr sz="2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ko-KR" altLang="en-US" noProof="0"/>
              <a:t>클릭하여 마스터 부제목 스타일 편집</a:t>
            </a:r>
          </a:p>
        </p:txBody>
      </p:sp>
      <p:sp>
        <p:nvSpPr>
          <p:cNvPr id="11" name="그림 개체 틀 10">
            <a:extLst>
              <a:ext uri="{FF2B5EF4-FFF2-40B4-BE49-F238E27FC236}">
                <a16:creationId xmlns:a16="http://schemas.microsoft.com/office/drawing/2014/main" id="{8CAF1BA5-EAFF-4D55-A445-675B1CEF48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3825" y="1143000"/>
            <a:ext cx="5029200" cy="4572000"/>
          </a:xfrm>
          <a:solidFill>
            <a:schemeClr val="accent4"/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위험 및 보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개체 틀 44" descr="야자수 잎 사진&#10;">
            <a:extLst>
              <a:ext uri="{FF2B5EF4-FFF2-40B4-BE49-F238E27FC236}">
                <a16:creationId xmlns:a16="http://schemas.microsoft.com/office/drawing/2014/main" id="{7C4AAE08-43F5-49E6-AEBD-2C27A2BE0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FF83E037-B49C-4664-8547-6F1930E2BD04}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371600"/>
            <a:ext cx="5057774" cy="640080"/>
          </a:xfrm>
        </p:spPr>
        <p:txBody>
          <a:bodyPr rtlCol="0">
            <a:noAutofit/>
          </a:bodyPr>
          <a:lstStyle>
            <a:lvl1pPr algn="l">
              <a:defRPr sz="3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12" name="그림 개체 틀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09928" y="2105025"/>
            <a:ext cx="4178808" cy="3383280"/>
          </a:xfrm>
          <a:solidFill>
            <a:schemeClr val="accent4"/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54496" y="2103120"/>
            <a:ext cx="2185416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4496" y="2569464"/>
            <a:ext cx="2185416" cy="291693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714232" y="2103120"/>
            <a:ext cx="2185416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714232" y="2569464"/>
            <a:ext cx="2185416" cy="291693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20XX</a:t>
            </a:r>
            <a:r>
              <a:rPr lang="ko-KR" altLang="en-US" noProof="0"/>
              <a:t>년</a:t>
            </a: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Contoso </a:t>
            </a:r>
            <a:r>
              <a:rPr lang="ko-KR" altLang="en-US" noProof="0"/>
              <a:t>비즈니스 계획</a:t>
            </a: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B5CEABB6-07DC-46E8-9B57-56EC44A396E5}" type="slidenum">
              <a:rPr lang="en-US" altLang="ko-KR" noProof="0" smtClean="0"/>
              <a:pPr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핵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개체 틀 8" descr="두 야자수 잎으로 테두리가 있는 노트북 키보드 사진&#10;">
            <a:extLst>
              <a:ext uri="{FF2B5EF4-FFF2-40B4-BE49-F238E27FC236}">
                <a16:creationId xmlns:a16="http://schemas.microsoft.com/office/drawing/2014/main" id="{729C024A-3DD8-474A-848D-7BCCC032B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F1584ECC-FA3B-4A7A-A456-6472AE8B1DA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016" y="1929383"/>
            <a:ext cx="4480560" cy="640080"/>
          </a:xfrm>
        </p:spPr>
        <p:txBody>
          <a:bodyPr rtlCol="0">
            <a:noAutofit/>
          </a:bodyPr>
          <a:lstStyle>
            <a:lvl1pPr algn="l">
              <a:defRPr sz="3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98448" y="2871216"/>
            <a:ext cx="2066544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98448" y="3337560"/>
            <a:ext cx="2066544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685032" y="2871216"/>
            <a:ext cx="2066544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685032" y="3337560"/>
            <a:ext cx="2066544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12" name="그림 개체 틀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8776" y="1289304"/>
            <a:ext cx="4572000" cy="4334256"/>
          </a:xfrm>
          <a:solidFill>
            <a:schemeClr val="accent4"/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20XX</a:t>
            </a:r>
            <a:r>
              <a:rPr lang="ko-KR" altLang="en-US" noProof="0"/>
              <a:t>년</a:t>
            </a: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Contoso </a:t>
            </a:r>
            <a:r>
              <a:rPr lang="ko-KR" altLang="en-US" noProof="0"/>
              <a:t>비즈니스 계획</a:t>
            </a: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B5CEABB6-07DC-46E8-9B57-56EC44A396E5}" type="slidenum">
              <a:rPr lang="en-US" altLang="ko-KR" noProof="0" smtClean="0"/>
              <a:pPr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963672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14980"/>
            <a:ext cx="10515600" cy="640080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19656"/>
            <a:ext cx="5157787" cy="54864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386584"/>
            <a:ext cx="5157787" cy="3684588"/>
          </a:xfrm>
        </p:spPr>
        <p:txBody>
          <a:bodyPr rtlCol="0"/>
          <a:lstStyle/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19656"/>
            <a:ext cx="5183188" cy="54864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386584"/>
            <a:ext cx="5183188" cy="3684588"/>
          </a:xfrm>
        </p:spPr>
        <p:txBody>
          <a:bodyPr rtlCol="0"/>
          <a:lstStyle/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ko-KR" noProof="0"/>
              <a:t>20XX</a:t>
            </a:r>
            <a:r>
              <a:rPr lang="ko-KR" altLang="en-US" noProof="0"/>
              <a:t>년</a:t>
            </a: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altLang="ko-KR" noProof="0"/>
              <a:t>Contoso </a:t>
            </a:r>
            <a:r>
              <a:rPr lang="ko-KR" altLang="en-US" noProof="0"/>
              <a:t>비즈니스 계획</a:t>
            </a: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US" altLang="ko-KR" noProof="0" smtClean="0"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910057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36192"/>
            <a:ext cx="10515600" cy="4351338"/>
          </a:xfrm>
        </p:spPr>
        <p:txBody>
          <a:bodyPr rtlCol="0"/>
          <a:lstStyle/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ko-KR" noProof="0"/>
              <a:t>20XX</a:t>
            </a:r>
            <a:r>
              <a:rPr lang="ko-KR" altLang="en-US" noProof="0"/>
              <a:t>년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altLang="ko-KR" noProof="0"/>
              <a:t>Contoso </a:t>
            </a:r>
            <a:r>
              <a:rPr lang="ko-KR" altLang="en-US" noProof="0"/>
              <a:t>비즈니스 계획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US" altLang="ko-KR" noProof="0" smtClean="0"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540187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주요 개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910" y="1878096"/>
            <a:ext cx="4572000" cy="939209"/>
          </a:xfrm>
        </p:spPr>
        <p:txBody>
          <a:bodyPr rtlCol="0"/>
          <a:lstStyle/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ko-KR" noProof="0"/>
              <a:t>20XX</a:t>
            </a:r>
            <a:r>
              <a:rPr lang="ko-KR" altLang="en-US" noProof="0"/>
              <a:t>년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altLang="ko-KR" noProof="0"/>
              <a:t>Contoso </a:t>
            </a:r>
            <a:r>
              <a:rPr lang="ko-KR" altLang="en-US" noProof="0"/>
              <a:t>비즈니스 계획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US" altLang="ko-KR" noProof="0" smtClean="0"/>
              <a:t>‹#›</a:t>
            </a:fld>
            <a:endParaRPr lang="ko-KR" altLang="en-US" noProof="0"/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4EF15002-67E4-4A4E-8458-C33E897B7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84910" y="3184149"/>
            <a:ext cx="45720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5FEF5233-78E0-4693-B7BD-AB83F37049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184910" y="2888594"/>
            <a:ext cx="45720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DAFFB0F1-B93F-405D-9BAC-C8487E8EAD3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184910" y="4340145"/>
            <a:ext cx="45720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78DECC8A-9731-47C9-ADC8-DB414C006D1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184910" y="4044590"/>
            <a:ext cx="45720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</p:spTree>
    <p:extLst>
      <p:ext uri="{BB962C8B-B14F-4D97-AF65-F5344CB8AC3E}">
        <p14:creationId xmlns:p14="http://schemas.microsoft.com/office/powerpoint/2010/main" val="4050672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합니다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개체 틀 13" descr="식물 사진 클로즈업&#10;">
            <a:extLst>
              <a:ext uri="{FF2B5EF4-FFF2-40B4-BE49-F238E27FC236}">
                <a16:creationId xmlns:a16="http://schemas.microsoft.com/office/drawing/2014/main" id="{5B334254-BCFF-4714-B7C4-38E7C0814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6CFE1AAB-5EBC-4913-9A1E-DBC69C761B22}"/>
              </a:ext>
            </a:extLst>
          </p:cNvPr>
          <p:cNvSpPr/>
          <p:nvPr userDrawn="1"/>
        </p:nvSpPr>
        <p:spPr>
          <a:xfrm>
            <a:off x="4066032" y="0"/>
            <a:ext cx="4059936" cy="6858000"/>
          </a:xfrm>
          <a:prstGeom prst="rect">
            <a:avLst/>
          </a:prstGeom>
          <a:solidFill>
            <a:schemeClr val="accent5">
              <a:lumMod val="9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2450592"/>
            <a:ext cx="2743200" cy="640080"/>
          </a:xfrm>
        </p:spPr>
        <p:txBody>
          <a:bodyPr rtlCol="0">
            <a:noAutofit/>
          </a:bodyPr>
          <a:lstStyle>
            <a:lvl1pPr algn="ctr">
              <a:defRPr sz="3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24400" y="3566160"/>
            <a:ext cx="2743200" cy="265176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20XX</a:t>
            </a:r>
            <a:r>
              <a:rPr lang="ko-KR" altLang="en-US" noProof="0"/>
              <a:t>년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Contoso </a:t>
            </a:r>
            <a:r>
              <a:rPr lang="ko-KR" altLang="en-US" noProof="0"/>
              <a:t>비즈니스 계획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B5CEABB6-07DC-46E8-9B57-56EC44A396E5}" type="slidenum">
              <a:rPr lang="en-US" altLang="ko-KR" noProof="0" smtClean="0"/>
              <a:pPr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380435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개체 틀 8" descr="야자수 잎 사진&#10;">
            <a:extLst>
              <a:ext uri="{FF2B5EF4-FFF2-40B4-BE49-F238E27FC236}">
                <a16:creationId xmlns:a16="http://schemas.microsoft.com/office/drawing/2014/main" id="{A048BE5A-008A-4FF6-883D-F5F006940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B581EE29-7D44-4587-82CF-1233814B753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그림 개체 틀 10">
            <a:extLst>
              <a:ext uri="{FF2B5EF4-FFF2-40B4-BE49-F238E27FC236}">
                <a16:creationId xmlns:a16="http://schemas.microsoft.com/office/drawing/2014/main" id="{D9DE5763-72AE-43A2-A15B-0A85851E82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777240"/>
            <a:ext cx="5184648" cy="5303520"/>
          </a:xfrm>
          <a:solidFill>
            <a:schemeClr val="accent4"/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1828800"/>
            <a:ext cx="4087368" cy="841248"/>
          </a:xfrm>
        </p:spPr>
        <p:txBody>
          <a:bodyPr rtlCol="0">
            <a:normAutofit/>
          </a:bodyPr>
          <a:lstStyle>
            <a:lvl1pPr>
              <a:defRPr sz="4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63040" y="2799983"/>
            <a:ext cx="4087368" cy="2203704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20XX</a:t>
            </a:r>
            <a:r>
              <a:rPr lang="ko-KR" altLang="en-US" noProof="0"/>
              <a:t>년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Contoso </a:t>
            </a:r>
            <a:r>
              <a:rPr lang="ko-KR" altLang="en-US" noProof="0"/>
              <a:t>비즈니스 계획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B5CEABB6-07DC-46E8-9B57-56EC44A396E5}" type="slidenum">
              <a:rPr lang="en-US" altLang="ko-KR" noProof="0" smtClean="0"/>
              <a:pPr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2618329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개체 틀 64">
            <a:extLst>
              <a:ext uri="{FF2B5EF4-FFF2-40B4-BE49-F238E27FC236}">
                <a16:creationId xmlns:a16="http://schemas.microsoft.com/office/drawing/2014/main" id="{D73C250B-F170-486D-A636-FAA4ED92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88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DAE32DAA-2F83-4F0B-B593-EAEC38A22B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6F62CE30-AF00-49C9-BB4C-FF4623AE48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14" name="텍스트 개체 틀 12">
            <a:extLst>
              <a:ext uri="{FF2B5EF4-FFF2-40B4-BE49-F238E27FC236}">
                <a16:creationId xmlns:a16="http://schemas.microsoft.com/office/drawing/2014/main" id="{11E27B3C-F9CB-489A-B87D-B019E80246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82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9" name="그림 개체 틀 7">
            <a:extLst>
              <a:ext uri="{FF2B5EF4-FFF2-40B4-BE49-F238E27FC236}">
                <a16:creationId xmlns:a16="http://schemas.microsoft.com/office/drawing/2014/main" id="{DE0F61DF-6086-4D91-A1DB-0C91BD225C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4236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15" name="텍스트 개체 틀 12">
            <a:extLst>
              <a:ext uri="{FF2B5EF4-FFF2-40B4-BE49-F238E27FC236}">
                <a16:creationId xmlns:a16="http://schemas.microsoft.com/office/drawing/2014/main" id="{DD1B9ECE-8B72-4E8C-BF0F-42BAD333E5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42678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16" name="텍스트 개체 틀 12">
            <a:extLst>
              <a:ext uri="{FF2B5EF4-FFF2-40B4-BE49-F238E27FC236}">
                <a16:creationId xmlns:a16="http://schemas.microsoft.com/office/drawing/2014/main" id="{CC01C00D-D845-4EA4-ACEA-80430CEC0E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2360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10" name="그림 개체 틀 7">
            <a:extLst>
              <a:ext uri="{FF2B5EF4-FFF2-40B4-BE49-F238E27FC236}">
                <a16:creationId xmlns:a16="http://schemas.microsoft.com/office/drawing/2014/main" id="{E36DA0C1-756A-41EF-BD41-B210DAD57A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4652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17" name="텍스트 개체 틀 12">
            <a:extLst>
              <a:ext uri="{FF2B5EF4-FFF2-40B4-BE49-F238E27FC236}">
                <a16:creationId xmlns:a16="http://schemas.microsoft.com/office/drawing/2014/main" id="{22C7D19B-8BCA-4A46-A531-C74F00C501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6204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18" name="텍스트 개체 틀 12">
            <a:extLst>
              <a:ext uri="{FF2B5EF4-FFF2-40B4-BE49-F238E27FC236}">
                <a16:creationId xmlns:a16="http://schemas.microsoft.com/office/drawing/2014/main" id="{A1BA12AE-AA7B-4898-AE4C-6EF1BF0293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5886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11" name="그림 개체 틀 7">
            <a:extLst>
              <a:ext uri="{FF2B5EF4-FFF2-40B4-BE49-F238E27FC236}">
                <a16:creationId xmlns:a16="http://schemas.microsoft.com/office/drawing/2014/main" id="{C824A7A5-D0EA-414B-A57F-AFC09799DF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068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19" name="텍스트 개체 틀 12">
            <a:extLst>
              <a:ext uri="{FF2B5EF4-FFF2-40B4-BE49-F238E27FC236}">
                <a16:creationId xmlns:a16="http://schemas.microsoft.com/office/drawing/2014/main" id="{0CCA0A92-44E0-4256-BDF5-D01C27404D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9412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20" name="텍스트 개체 틀 12">
            <a:extLst>
              <a:ext uri="{FF2B5EF4-FFF2-40B4-BE49-F238E27FC236}">
                <a16:creationId xmlns:a16="http://schemas.microsoft.com/office/drawing/2014/main" id="{16D5C7BE-6D3E-4E7E-BBE6-230B10C2F4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49094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ko-KR" noProof="0"/>
              <a:t>20XX</a:t>
            </a:r>
            <a:r>
              <a:rPr lang="ko-KR" altLang="en-US" noProof="0"/>
              <a:t>년</a:t>
            </a: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altLang="ko-KR" noProof="0"/>
              <a:t>Contoso </a:t>
            </a:r>
            <a:r>
              <a:rPr lang="ko-KR" altLang="en-US" noProof="0"/>
              <a:t>비즈니스 계획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US" altLang="ko-KR" noProof="0" smtClean="0"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조직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개체 틀 38">
            <a:extLst>
              <a:ext uri="{FF2B5EF4-FFF2-40B4-BE49-F238E27FC236}">
                <a16:creationId xmlns:a16="http://schemas.microsoft.com/office/drawing/2014/main" id="{FCA6EB2C-E8DA-46AE-AD91-63B890E4A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ko-KR" noProof="0"/>
              <a:t>20XX</a:t>
            </a:r>
            <a:r>
              <a:rPr lang="ko-KR" altLang="en-US" noProof="0"/>
              <a:t>년</a:t>
            </a: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altLang="ko-KR" noProof="0"/>
              <a:t>Contoso </a:t>
            </a:r>
            <a:r>
              <a:rPr lang="ko-KR" altLang="en-US" noProof="0"/>
              <a:t>비즈니스 계획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US" altLang="ko-KR" noProof="0" smtClean="0"/>
              <a:t>‹#›</a:t>
            </a:fld>
            <a:endParaRPr lang="ko-KR" altLang="en-US" noProof="0"/>
          </a:p>
        </p:txBody>
      </p:sp>
      <p:sp>
        <p:nvSpPr>
          <p:cNvPr id="21" name="SmartArt Placeholder 20">
            <a:extLst>
              <a:ext uri="{FF2B5EF4-FFF2-40B4-BE49-F238E27FC236}">
                <a16:creationId xmlns:a16="http://schemas.microsoft.com/office/drawing/2014/main" id="{22DDECCB-0586-4A4E-B5E8-F4F3A0C4DD2C}"/>
              </a:ext>
            </a:extLst>
          </p:cNvPr>
          <p:cNvSpPr>
            <a:spLocks noGrp="1"/>
          </p:cNvSpPr>
          <p:nvPr>
            <p:ph type="dgm" sz="quarter" idx="27"/>
          </p:nvPr>
        </p:nvSpPr>
        <p:spPr>
          <a:xfrm>
            <a:off x="1088136" y="2039112"/>
            <a:ext cx="10515600" cy="3960812"/>
          </a:xfrm>
        </p:spPr>
        <p:txBody>
          <a:bodyPr rtlCol="0"/>
          <a:lstStyle/>
          <a:p>
            <a:pPr rtl="0"/>
            <a:r>
              <a:rPr lang="en-US" altLang="ko-KR" noProof="0"/>
              <a:t>SmartArt </a:t>
            </a:r>
            <a:r>
              <a:rPr lang="ko-KR" altLang="en-US" noProof="0"/>
              <a:t>그래픽을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392502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기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개체 틀 17" descr="식물 사진 클로즈업&#10;">
            <a:extLst>
              <a:ext uri="{FF2B5EF4-FFF2-40B4-BE49-F238E27FC236}">
                <a16:creationId xmlns:a16="http://schemas.microsoft.com/office/drawing/2014/main" id="{7863BFED-18F0-48ED-A69C-CA7DB56543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9072CCB7-8B6D-4640-9349-4BF4E6715721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055BE3A6-48FA-4624-9CA9-027EFA2EF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00288"/>
            <a:ext cx="10058400" cy="565265"/>
          </a:xfrm>
        </p:spPr>
        <p:txBody>
          <a:bodyPr rtlCol="0"/>
          <a:lstStyle>
            <a:lvl1pPr algn="ctr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890913CB-E9D8-4BC6-BF27-FBDED2266B7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657183" y="2411516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57183" y="2707071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AC961473-F8E7-498A-AFFD-2BC0065884E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657183" y="3567512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F32F6735-86D0-4D0F-9741-8D6C74C99BA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657183" y="3863067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15" name="내용 개체 틀 2">
            <a:extLst>
              <a:ext uri="{FF2B5EF4-FFF2-40B4-BE49-F238E27FC236}">
                <a16:creationId xmlns:a16="http://schemas.microsoft.com/office/drawing/2014/main" id="{DAD41BAB-B874-4283-8FDD-618EAB4B7CC6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657183" y="4737597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14" name="내용 개체 틀 2">
            <a:extLst>
              <a:ext uri="{FF2B5EF4-FFF2-40B4-BE49-F238E27FC236}">
                <a16:creationId xmlns:a16="http://schemas.microsoft.com/office/drawing/2014/main" id="{6382FE5C-EADC-4EF2-9E4F-06BDCA5551B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657183" y="5033152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65016684-22E4-49BC-9E14-2E73CF3F757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04811" y="2411516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5C52459E-612F-4699-B9E5-39839B5B6D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04811" y="2707071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17" name="내용 개체 틀 2">
            <a:extLst>
              <a:ext uri="{FF2B5EF4-FFF2-40B4-BE49-F238E27FC236}">
                <a16:creationId xmlns:a16="http://schemas.microsoft.com/office/drawing/2014/main" id="{C93FEF41-CD0D-4D3A-90FA-2F123068E73D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404811" y="3570539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16" name="내용 개체 틀 2">
            <a:extLst>
              <a:ext uri="{FF2B5EF4-FFF2-40B4-BE49-F238E27FC236}">
                <a16:creationId xmlns:a16="http://schemas.microsoft.com/office/drawing/2014/main" id="{56A7E58B-04CA-4390-878D-CBE6185E320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04811" y="3865136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20XX</a:t>
            </a:r>
            <a:r>
              <a:rPr lang="ko-KR" altLang="en-US" noProof="0"/>
              <a:t>년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Contoso </a:t>
            </a:r>
            <a:r>
              <a:rPr lang="ko-KR" altLang="en-US" noProof="0"/>
              <a:t>비즈니스 계획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B5CEABB6-07DC-46E8-9B57-56EC44A396E5}" type="slidenum">
              <a:rPr lang="en-US" altLang="ko-KR" noProof="0" smtClean="0"/>
              <a:pPr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291926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시장 요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개체 틀 5">
            <a:extLst>
              <a:ext uri="{FF2B5EF4-FFF2-40B4-BE49-F238E27FC236}">
                <a16:creationId xmlns:a16="http://schemas.microsoft.com/office/drawing/2014/main" id="{5FF0F6C8-DE96-49F6-9B94-970D5FD91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B74849AF-E9E9-4606-B5ED-99DD9840B922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00288"/>
            <a:ext cx="10058400" cy="565265"/>
          </a:xfrm>
        </p:spPr>
        <p:txBody>
          <a:bodyPr rtlCol="0"/>
          <a:lstStyle>
            <a:lvl1pPr algn="ctr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5331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2230B408-EB55-4F52-8E6D-81122B0E67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5945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8594AD6F-861E-4958-9DD7-5C6CBEA1534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6559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20XX</a:t>
            </a:r>
            <a:r>
              <a:rPr lang="ko-KR" altLang="en-US" noProof="0"/>
              <a:t>년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Contoso </a:t>
            </a:r>
            <a:r>
              <a:rPr lang="ko-KR" altLang="en-US" noProof="0"/>
              <a:t>비즈니스 계획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B5CEABB6-07DC-46E8-9B57-56EC44A396E5}" type="slidenum">
              <a:rPr lang="en-US" altLang="ko-KR" noProof="0" smtClean="0"/>
              <a:pPr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52795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>
            <a:extLst>
              <a:ext uri="{FF2B5EF4-FFF2-40B4-BE49-F238E27FC236}">
                <a16:creationId xmlns:a16="http://schemas.microsoft.com/office/drawing/2014/main" id="{5AA14AE4-11F2-4FDA-9E81-B2567D6A6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6181344" cy="6858000"/>
          </a:xfrm>
          <a:custGeom>
            <a:avLst/>
            <a:gdLst>
              <a:gd name="connsiteX0" fmla="*/ 961757 w 6181344"/>
              <a:gd name="connsiteY0" fmla="*/ 4070850 h 6858000"/>
              <a:gd name="connsiteX1" fmla="*/ 961757 w 6181344"/>
              <a:gd name="connsiteY1" fmla="*/ 5076690 h 6858000"/>
              <a:gd name="connsiteX2" fmla="*/ 6094475 w 6181344"/>
              <a:gd name="connsiteY2" fmla="*/ 5076690 h 6858000"/>
              <a:gd name="connsiteX3" fmla="*/ 6094475 w 6181344"/>
              <a:gd name="connsiteY3" fmla="*/ 4070850 h 6858000"/>
              <a:gd name="connsiteX4" fmla="*/ 0 w 6181344"/>
              <a:gd name="connsiteY4" fmla="*/ 0 h 6858000"/>
              <a:gd name="connsiteX5" fmla="*/ 6181344 w 6181344"/>
              <a:gd name="connsiteY5" fmla="*/ 0 h 6858000"/>
              <a:gd name="connsiteX6" fmla="*/ 6181344 w 6181344"/>
              <a:gd name="connsiteY6" fmla="*/ 6858000 h 6858000"/>
              <a:gd name="connsiteX7" fmla="*/ 0 w 618134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81344" h="6858000">
                <a:moveTo>
                  <a:pt x="961757" y="4070850"/>
                </a:moveTo>
                <a:lnTo>
                  <a:pt x="961757" y="5076690"/>
                </a:lnTo>
                <a:lnTo>
                  <a:pt x="6094475" y="5076690"/>
                </a:lnTo>
                <a:lnTo>
                  <a:pt x="6094475" y="4070850"/>
                </a:lnTo>
                <a:close/>
                <a:moveTo>
                  <a:pt x="0" y="0"/>
                </a:moveTo>
                <a:lnTo>
                  <a:pt x="6181344" y="0"/>
                </a:lnTo>
                <a:lnTo>
                  <a:pt x="618134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93EBD09-1706-473B-B779-2BE1D717216B}"/>
              </a:ext>
            </a:extLst>
          </p:cNvPr>
          <p:cNvSpPr/>
          <p:nvPr userDrawn="1"/>
        </p:nvSpPr>
        <p:spPr>
          <a:xfrm>
            <a:off x="963281" y="4070850"/>
            <a:ext cx="5132718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28" y="4151376"/>
            <a:ext cx="4443664" cy="914400"/>
          </a:xfrm>
        </p:spPr>
        <p:txBody>
          <a:bodyPr rtlCol="0" anchor="ctr" anchorCtr="0">
            <a:normAutofit/>
          </a:bodyPr>
          <a:lstStyle>
            <a:lvl1pPr algn="ctr">
              <a:defRPr sz="3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5F381AAE-62C0-4761-90A8-43C8E0B3D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0" y="777240"/>
            <a:ext cx="8229600" cy="5303520"/>
          </a:xfrm>
          <a:custGeom>
            <a:avLst/>
            <a:gdLst>
              <a:gd name="connsiteX0" fmla="*/ 0 w 8229600"/>
              <a:gd name="connsiteY0" fmla="*/ 0 h 5303520"/>
              <a:gd name="connsiteX1" fmla="*/ 8229600 w 8229600"/>
              <a:gd name="connsiteY1" fmla="*/ 0 h 5303520"/>
              <a:gd name="connsiteX2" fmla="*/ 8229600 w 8229600"/>
              <a:gd name="connsiteY2" fmla="*/ 5303520 h 5303520"/>
              <a:gd name="connsiteX3" fmla="*/ 0 w 8229600"/>
              <a:gd name="connsiteY3" fmla="*/ 5303520 h 5303520"/>
              <a:gd name="connsiteX4" fmla="*/ 0 w 8229600"/>
              <a:gd name="connsiteY4" fmla="*/ 4299450 h 5303520"/>
              <a:gd name="connsiteX5" fmla="*/ 3047999 w 8229600"/>
              <a:gd name="connsiteY5" fmla="*/ 4299450 h 5303520"/>
              <a:gd name="connsiteX6" fmla="*/ 3047999 w 8229600"/>
              <a:gd name="connsiteY6" fmla="*/ 3293610 h 5303520"/>
              <a:gd name="connsiteX7" fmla="*/ 0 w 8229600"/>
              <a:gd name="connsiteY7" fmla="*/ 329361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29600" h="5303520">
                <a:moveTo>
                  <a:pt x="0" y="0"/>
                </a:moveTo>
                <a:lnTo>
                  <a:pt x="8229600" y="0"/>
                </a:lnTo>
                <a:lnTo>
                  <a:pt x="8229600" y="5303520"/>
                </a:lnTo>
                <a:lnTo>
                  <a:pt x="0" y="5303520"/>
                </a:lnTo>
                <a:lnTo>
                  <a:pt x="0" y="4299450"/>
                </a:lnTo>
                <a:lnTo>
                  <a:pt x="3047999" y="4299450"/>
                </a:lnTo>
                <a:lnTo>
                  <a:pt x="3047999" y="3293610"/>
                </a:lnTo>
                <a:lnTo>
                  <a:pt x="0" y="329361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20XX</a:t>
            </a:r>
            <a:r>
              <a:rPr lang="ko-KR" altLang="en-US" noProof="0"/>
              <a:t>년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Contoso </a:t>
            </a:r>
            <a:r>
              <a:rPr lang="ko-KR" altLang="en-US" noProof="0"/>
              <a:t>비즈니스 계획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B5CEABB6-07DC-46E8-9B57-56EC44A396E5}" type="slidenum">
              <a:rPr lang="en-US" altLang="ko-KR" noProof="0" smtClean="0"/>
              <a:pPr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즈니스 개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0F3BCA8-7FE0-4921-AE34-6F98AC0AC858}"/>
              </a:ext>
            </a:extLst>
          </p:cNvPr>
          <p:cNvSpPr/>
          <p:nvPr userDrawn="1"/>
        </p:nvSpPr>
        <p:spPr>
          <a:xfrm>
            <a:off x="6096000" y="1143000"/>
            <a:ext cx="5486400" cy="4572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rtlCol="0" anchor="ctr"/>
          <a:lstStyle/>
          <a:p>
            <a:pPr algn="ctr" rtl="0"/>
            <a:endParaRPr lang="ko-KR" altLang="en-US" sz="3600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43000"/>
            <a:ext cx="5486400" cy="4572000"/>
          </a:xfrm>
          <a:solidFill>
            <a:schemeClr val="bg1">
              <a:alpha val="90000"/>
            </a:schemeClr>
          </a:solidFill>
        </p:spPr>
        <p:txBody>
          <a:bodyPr lIns="612648" tIns="822960" rIns="457200" rtlCol="0" anchor="t">
            <a:noAutofit/>
          </a:bodyPr>
          <a:lstStyle>
            <a:lvl1pPr>
              <a:defRPr sz="3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29400" y="2996693"/>
            <a:ext cx="4416552" cy="221698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ko-KR" altLang="en-US" noProof="0"/>
              <a:t>클릭하여 텍스트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20XX</a:t>
            </a:r>
            <a:r>
              <a:rPr lang="ko-KR" altLang="en-US" noProof="0"/>
              <a:t>년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Contoso </a:t>
            </a:r>
            <a:r>
              <a:rPr lang="ko-KR" altLang="en-US" noProof="0"/>
              <a:t>비즈니스 계획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B5CEABB6-07DC-46E8-9B57-56EC44A396E5}" type="slidenum">
              <a:rPr lang="en-US" altLang="ko-KR" noProof="0" smtClean="0"/>
              <a:pPr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2451462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2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시간 표시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64" name="텍스트 개체 틀 3">
            <a:extLst>
              <a:ext uri="{FF2B5EF4-FFF2-40B4-BE49-F238E27FC236}">
                <a16:creationId xmlns:a16="http://schemas.microsoft.com/office/drawing/2014/main" id="{7CFD315B-9E75-4209-B7A2-80B8449A4E2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48840" y="1993392"/>
            <a:ext cx="1828800" cy="696885"/>
          </a:xfrm>
          <a:noFill/>
          <a:ln w="12700">
            <a:solidFill>
              <a:schemeClr val="accent3"/>
            </a:solidFill>
          </a:ln>
        </p:spPr>
        <p:txBody>
          <a:bodyPr tIns="36000" rtlCol="0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ko-KR" altLang="en-US" noProof="0"/>
              <a:t>항목 제목</a:t>
            </a:r>
          </a:p>
        </p:txBody>
      </p:sp>
      <p:sp>
        <p:nvSpPr>
          <p:cNvPr id="38" name="텍스트 개체 틀 10">
            <a:extLst>
              <a:ext uri="{FF2B5EF4-FFF2-40B4-BE49-F238E27FC236}">
                <a16:creationId xmlns:a16="http://schemas.microsoft.com/office/drawing/2014/main" id="{0FE649C6-E102-4D6E-ABCC-F2992D28195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255264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ko-KR" altLang="en-US" noProof="0"/>
              <a:t>연도</a:t>
            </a:r>
          </a:p>
        </p:txBody>
      </p:sp>
      <p:sp>
        <p:nvSpPr>
          <p:cNvPr id="39" name="텍스트 개체 틀 10">
            <a:extLst>
              <a:ext uri="{FF2B5EF4-FFF2-40B4-BE49-F238E27FC236}">
                <a16:creationId xmlns:a16="http://schemas.microsoft.com/office/drawing/2014/main" id="{BE213787-ACF7-458D-9A73-3F194978B6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40" name="텍스트 개체 틀 10">
            <a:extLst>
              <a:ext uri="{FF2B5EF4-FFF2-40B4-BE49-F238E27FC236}">
                <a16:creationId xmlns:a16="http://schemas.microsoft.com/office/drawing/2014/main" id="{6154F8E5-E3E5-4C0F-AE2F-2170C25EDC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2344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41" name="텍스트 개체 틀 10">
            <a:extLst>
              <a:ext uri="{FF2B5EF4-FFF2-40B4-BE49-F238E27FC236}">
                <a16:creationId xmlns:a16="http://schemas.microsoft.com/office/drawing/2014/main" id="{B1453360-81EF-4EB1-B249-712DA6E62C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42" name="텍스트 개체 틀 10">
            <a:extLst>
              <a:ext uri="{FF2B5EF4-FFF2-40B4-BE49-F238E27FC236}">
                <a16:creationId xmlns:a16="http://schemas.microsoft.com/office/drawing/2014/main" id="{9FBB54B5-A522-4A23-BBF7-AD1A18EDFD1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44" name="텍스트 개체 틀 10">
            <a:extLst>
              <a:ext uri="{FF2B5EF4-FFF2-40B4-BE49-F238E27FC236}">
                <a16:creationId xmlns:a16="http://schemas.microsoft.com/office/drawing/2014/main" id="{867C3CE9-8463-4382-AE21-F6BF3518D01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45" name="텍스트 개체 틀 10">
            <a:extLst>
              <a:ext uri="{FF2B5EF4-FFF2-40B4-BE49-F238E27FC236}">
                <a16:creationId xmlns:a16="http://schemas.microsoft.com/office/drawing/2014/main" id="{FDB7C866-DDCF-4E42-8CC8-A211234AFBA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46" name="텍스트 개체 틀 10">
            <a:extLst>
              <a:ext uri="{FF2B5EF4-FFF2-40B4-BE49-F238E27FC236}">
                <a16:creationId xmlns:a16="http://schemas.microsoft.com/office/drawing/2014/main" id="{C4F4671C-F421-46D3-B43B-46B3F0DF596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48" name="텍스트 개체 틀 10">
            <a:extLst>
              <a:ext uri="{FF2B5EF4-FFF2-40B4-BE49-F238E27FC236}">
                <a16:creationId xmlns:a16="http://schemas.microsoft.com/office/drawing/2014/main" id="{0E7055C4-CE9C-411A-A475-92AB82FE1E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49" name="텍스트 개체 틀 10">
            <a:extLst>
              <a:ext uri="{FF2B5EF4-FFF2-40B4-BE49-F238E27FC236}">
                <a16:creationId xmlns:a16="http://schemas.microsoft.com/office/drawing/2014/main" id="{5B7AA0C1-6D4F-4D6B-9E27-6ECEE6F4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47" name="텍스트 개체 틀 10">
            <a:extLst>
              <a:ext uri="{FF2B5EF4-FFF2-40B4-BE49-F238E27FC236}">
                <a16:creationId xmlns:a16="http://schemas.microsoft.com/office/drawing/2014/main" id="{6D392CE7-6DB5-412C-939E-200FAC21643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50" name="텍스트 개체 틀 10">
            <a:extLst>
              <a:ext uri="{FF2B5EF4-FFF2-40B4-BE49-F238E27FC236}">
                <a16:creationId xmlns:a16="http://schemas.microsoft.com/office/drawing/2014/main" id="{A5EC4B0C-5DD6-4EEB-AF30-E36D4F9E5EC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51" name="텍스트 개체 틀 10">
            <a:extLst>
              <a:ext uri="{FF2B5EF4-FFF2-40B4-BE49-F238E27FC236}">
                <a16:creationId xmlns:a16="http://schemas.microsoft.com/office/drawing/2014/main" id="{2521C66C-8612-487A-AB8B-18249AB8BF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43" name="텍스트 개체 틀 10">
            <a:extLst>
              <a:ext uri="{FF2B5EF4-FFF2-40B4-BE49-F238E27FC236}">
                <a16:creationId xmlns:a16="http://schemas.microsoft.com/office/drawing/2014/main" id="{824436FA-ECBE-4BB1-9126-66F330E7F0A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114800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ko-KR" altLang="en-US" noProof="0"/>
              <a:t>연도</a:t>
            </a:r>
          </a:p>
        </p:txBody>
      </p:sp>
      <p:sp>
        <p:nvSpPr>
          <p:cNvPr id="52" name="텍스트 개체 틀 10">
            <a:extLst>
              <a:ext uri="{FF2B5EF4-FFF2-40B4-BE49-F238E27FC236}">
                <a16:creationId xmlns:a16="http://schemas.microsoft.com/office/drawing/2014/main" id="{0622C4FE-C10F-4B57-B40B-0FA21F33051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53" name="텍스트 개체 틀 10">
            <a:extLst>
              <a:ext uri="{FF2B5EF4-FFF2-40B4-BE49-F238E27FC236}">
                <a16:creationId xmlns:a16="http://schemas.microsoft.com/office/drawing/2014/main" id="{0E5C83ED-676D-4C6E-84B3-CF127AC5444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2344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54" name="텍스트 개체 틀 10">
            <a:extLst>
              <a:ext uri="{FF2B5EF4-FFF2-40B4-BE49-F238E27FC236}">
                <a16:creationId xmlns:a16="http://schemas.microsoft.com/office/drawing/2014/main" id="{678DF814-ABAE-422D-8055-BD8FF43DDF5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55" name="텍스트 개체 틀 10">
            <a:extLst>
              <a:ext uri="{FF2B5EF4-FFF2-40B4-BE49-F238E27FC236}">
                <a16:creationId xmlns:a16="http://schemas.microsoft.com/office/drawing/2014/main" id="{E7022C5B-31FF-4550-9CDC-2CF1AB17D55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56" name="텍스트 개체 틀 10">
            <a:extLst>
              <a:ext uri="{FF2B5EF4-FFF2-40B4-BE49-F238E27FC236}">
                <a16:creationId xmlns:a16="http://schemas.microsoft.com/office/drawing/2014/main" id="{C54252E9-4902-4781-BE29-34163ABE7ED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57" name="텍스트 개체 틀 10">
            <a:extLst>
              <a:ext uri="{FF2B5EF4-FFF2-40B4-BE49-F238E27FC236}">
                <a16:creationId xmlns:a16="http://schemas.microsoft.com/office/drawing/2014/main" id="{0FD8FBC5-AD5D-464D-8360-6AA55AA2FA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58" name="텍스트 개체 틀 10">
            <a:extLst>
              <a:ext uri="{FF2B5EF4-FFF2-40B4-BE49-F238E27FC236}">
                <a16:creationId xmlns:a16="http://schemas.microsoft.com/office/drawing/2014/main" id="{C90BD4FA-047A-4A4F-B1E2-4FDEA49BB0A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60" name="텍스트 개체 틀 10">
            <a:extLst>
              <a:ext uri="{FF2B5EF4-FFF2-40B4-BE49-F238E27FC236}">
                <a16:creationId xmlns:a16="http://schemas.microsoft.com/office/drawing/2014/main" id="{5FBE1C04-A830-4310-A83C-178E44D8A72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61" name="텍스트 개체 틀 10">
            <a:extLst>
              <a:ext uri="{FF2B5EF4-FFF2-40B4-BE49-F238E27FC236}">
                <a16:creationId xmlns:a16="http://schemas.microsoft.com/office/drawing/2014/main" id="{EB543626-7655-454D-8E28-B2391850A39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59" name="텍스트 개체 틀 10">
            <a:extLst>
              <a:ext uri="{FF2B5EF4-FFF2-40B4-BE49-F238E27FC236}">
                <a16:creationId xmlns:a16="http://schemas.microsoft.com/office/drawing/2014/main" id="{5F306D8F-E1A5-492D-9145-6445614AB28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62" name="텍스트 개체 틀 10">
            <a:extLst>
              <a:ext uri="{FF2B5EF4-FFF2-40B4-BE49-F238E27FC236}">
                <a16:creationId xmlns:a16="http://schemas.microsoft.com/office/drawing/2014/main" id="{9C109601-CAE5-44CE-ADF7-9FB216F8178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63" name="텍스트 개체 틀 10">
            <a:extLst>
              <a:ext uri="{FF2B5EF4-FFF2-40B4-BE49-F238E27FC236}">
                <a16:creationId xmlns:a16="http://schemas.microsoft.com/office/drawing/2014/main" id="{17AE5B8B-FA0E-40E2-9841-D0F9AB83E02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altLang="ko-KR" noProof="0"/>
              <a:t>MM</a:t>
            </a:r>
            <a:endParaRPr lang="ko-KR" altLang="en-US" noProof="0"/>
          </a:p>
        </p:txBody>
      </p:sp>
      <p:sp>
        <p:nvSpPr>
          <p:cNvPr id="33" name="날짜 개체 틀 3">
            <a:extLst>
              <a:ext uri="{FF2B5EF4-FFF2-40B4-BE49-F238E27FC236}">
                <a16:creationId xmlns:a16="http://schemas.microsoft.com/office/drawing/2014/main" id="{1560C8D6-BAAE-4E4C-B478-D7EEA33BC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US" altLang="ko-KR" noProof="0"/>
              <a:t>20XX</a:t>
            </a:r>
            <a:r>
              <a:rPr lang="ko-KR" altLang="en-US" noProof="0"/>
              <a:t>년</a:t>
            </a:r>
          </a:p>
        </p:txBody>
      </p:sp>
      <p:sp>
        <p:nvSpPr>
          <p:cNvPr id="34" name="바닥글 개체 틀 4">
            <a:extLst>
              <a:ext uri="{FF2B5EF4-FFF2-40B4-BE49-F238E27FC236}">
                <a16:creationId xmlns:a16="http://schemas.microsoft.com/office/drawing/2014/main" id="{2D34A825-4619-4016-B027-DA83FE07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en-US" altLang="ko-KR" noProof="0"/>
              <a:t>Contoso </a:t>
            </a:r>
            <a:r>
              <a:rPr lang="ko-KR" altLang="en-US" noProof="0"/>
              <a:t>비즈니스 계획</a:t>
            </a:r>
          </a:p>
        </p:txBody>
      </p:sp>
      <p:sp>
        <p:nvSpPr>
          <p:cNvPr id="35" name="슬라이드 번호 개체 틀 5">
            <a:extLst>
              <a:ext uri="{FF2B5EF4-FFF2-40B4-BE49-F238E27FC236}">
                <a16:creationId xmlns:a16="http://schemas.microsoft.com/office/drawing/2014/main" id="{A065CC06-C5B6-44D0-8071-1833580A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ko-KR" noProof="0" smtClean="0"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4110640421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029"/>
            <a:ext cx="105156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20XX</a:t>
            </a:r>
            <a:r>
              <a:rPr lang="ko-KR" altLang="en-US" noProof="0"/>
              <a:t>년</a:t>
            </a:r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Contoso </a:t>
            </a:r>
            <a:r>
              <a:rPr lang="ko-KR" altLang="en-US" noProof="0"/>
              <a:t>비즈니스 계획</a:t>
            </a:r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B5CEABB6-07DC-46E8-9B57-56EC44A396E5}" type="slidenum">
              <a:rPr lang="en-US" altLang="ko-KR" noProof="0" smtClean="0"/>
              <a:pPr/>
              <a:t>‹#›</a:t>
            </a:fld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4" r:id="rId3"/>
    <p:sldLayoutId id="2147483675" r:id="rId4"/>
    <p:sldLayoutId id="2147483667" r:id="rId5"/>
    <p:sldLayoutId id="2147483666" r:id="rId6"/>
    <p:sldLayoutId id="2147483651" r:id="rId7"/>
    <p:sldLayoutId id="2147483670" r:id="rId8"/>
    <p:sldLayoutId id="2147483672" r:id="rId9"/>
    <p:sldLayoutId id="2147483653" r:id="rId10"/>
    <p:sldLayoutId id="2147483674" r:id="rId11"/>
    <p:sldLayoutId id="2147483668" r:id="rId12"/>
    <p:sldLayoutId id="2147483669" r:id="rId13"/>
    <p:sldLayoutId id="2147483673" r:id="rId14"/>
    <p:sldLayoutId id="2147483671" r:id="rId15"/>
  </p:sldLayoutIdLst>
  <p:hf hdr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5184" userDrawn="1">
          <p15:clr>
            <a:srgbClr val="5ACBF0"/>
          </p15:clr>
        </p15:guide>
        <p15:guide id="6" pos="2496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00288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ko-KR" altLang="en-US" dirty="0" err="1"/>
              <a:t>보류지란</a:t>
            </a:r>
            <a:r>
              <a:rPr lang="en-US" altLang="ko-KR" dirty="0"/>
              <a:t>?</a:t>
            </a:r>
            <a:r>
              <a:rPr lang="ko-KR" altLang="en-US" dirty="0"/>
              <a:t> </a:t>
            </a:r>
          </a:p>
        </p:txBody>
      </p:sp>
      <p:sp>
        <p:nvSpPr>
          <p:cNvPr id="40" name="내용 개체 틀 28">
            <a:extLst>
              <a:ext uri="{FF2B5EF4-FFF2-40B4-BE49-F238E27FC236}">
                <a16:creationId xmlns:a16="http://schemas.microsoft.com/office/drawing/2014/main" id="{DA2C1685-839D-BB46-B1E8-A38664748DC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657183" y="2411516"/>
            <a:ext cx="4114800" cy="274320"/>
          </a:xfrm>
        </p:spPr>
        <p:txBody>
          <a:bodyPr rtlCol="0"/>
          <a:lstStyle/>
          <a:p>
            <a:pPr rtl="0"/>
            <a:r>
              <a:rPr lang="ko-KR" altLang="en-US" dirty="0"/>
              <a:t>보류지 뜻</a:t>
            </a:r>
          </a:p>
        </p:txBody>
      </p:sp>
      <p:sp>
        <p:nvSpPr>
          <p:cNvPr id="38" name="내용 개체 틀 3">
            <a:extLst>
              <a:ext uri="{FF2B5EF4-FFF2-40B4-BE49-F238E27FC236}">
                <a16:creationId xmlns:a16="http://schemas.microsoft.com/office/drawing/2014/main" id="{032280DC-AEF9-204E-A92B-A433E91E4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183" y="2707070"/>
            <a:ext cx="8585944" cy="1465095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ko-KR" altLang="en-US" sz="1200" dirty="0"/>
              <a:t>재개발이나 재건축 조합이 아파트 </a:t>
            </a:r>
            <a:r>
              <a:rPr lang="ko-KR" altLang="en-US" sz="1200" dirty="0" err="1"/>
              <a:t>분양시</a:t>
            </a:r>
            <a:r>
              <a:rPr lang="ko-KR" altLang="en-US" sz="1200" dirty="0"/>
              <a:t> 일부를 분양하지 않고 남겨주는 주택을 말합니다</a:t>
            </a:r>
            <a:r>
              <a:rPr lang="en-US" altLang="ko-KR" sz="1200" dirty="0"/>
              <a:t>.</a:t>
            </a:r>
          </a:p>
          <a:p>
            <a:pPr rtl="0"/>
            <a:r>
              <a:rPr lang="ko-KR" altLang="en-US" sz="1200" dirty="0"/>
              <a:t>이는 법규에 따른 조합의무 사항으로</a:t>
            </a:r>
            <a:r>
              <a:rPr lang="en-US" altLang="ko-KR" sz="1200" dirty="0"/>
              <a:t>, </a:t>
            </a:r>
            <a:r>
              <a:rPr lang="ko-KR" altLang="en-US" sz="1200" dirty="0"/>
              <a:t>전체 총 세대수의 약 </a:t>
            </a:r>
            <a:r>
              <a:rPr lang="en-US" altLang="ko-KR" sz="1200" dirty="0"/>
              <a:t>1%</a:t>
            </a:r>
            <a:r>
              <a:rPr lang="ko-KR" altLang="en-US" sz="1200" dirty="0"/>
              <a:t>내에서 보류지가 됩니다</a:t>
            </a:r>
            <a:r>
              <a:rPr lang="en-US" altLang="ko-KR" sz="1200" dirty="0"/>
              <a:t>. </a:t>
            </a:r>
            <a:r>
              <a:rPr lang="ko-KR" altLang="en-US" sz="1200" dirty="0"/>
              <a:t>보통 분양이 완료된 후에도 </a:t>
            </a:r>
            <a:endParaRPr lang="en-US" altLang="ko-KR" sz="1200" dirty="0"/>
          </a:p>
          <a:p>
            <a:pPr rtl="0"/>
            <a:r>
              <a:rPr lang="ko-KR" altLang="en-US" sz="1200" dirty="0"/>
              <a:t>일정기간 동안</a:t>
            </a:r>
            <a:r>
              <a:rPr lang="en-US" altLang="ko-KR" sz="1200" dirty="0"/>
              <a:t>  </a:t>
            </a:r>
            <a:r>
              <a:rPr lang="ko-KR" altLang="en-US" sz="1200" dirty="0"/>
              <a:t>판매되지 않고 보유하며</a:t>
            </a:r>
            <a:r>
              <a:rPr lang="en-US" altLang="ko-KR" sz="1200" dirty="0"/>
              <a:t>, </a:t>
            </a:r>
            <a:r>
              <a:rPr lang="ko-KR" altLang="en-US" sz="1200" dirty="0"/>
              <a:t>이후 특정 조건에 따라 공개 매각 됩니다</a:t>
            </a:r>
            <a:r>
              <a:rPr lang="en-US" altLang="ko-KR" sz="1200" dirty="0"/>
              <a:t>.</a:t>
            </a:r>
          </a:p>
          <a:p>
            <a:pPr rtl="0"/>
            <a:r>
              <a:rPr lang="en-US" altLang="ko-KR" sz="1200" dirty="0"/>
              <a:t> </a:t>
            </a:r>
          </a:p>
          <a:p>
            <a:pPr rtl="0"/>
            <a:endParaRPr lang="en-US" altLang="ko-KR" sz="1100" dirty="0"/>
          </a:p>
        </p:txBody>
      </p:sp>
      <p:sp>
        <p:nvSpPr>
          <p:cNvPr id="45" name="내용 개체 틀 33">
            <a:extLst>
              <a:ext uri="{FF2B5EF4-FFF2-40B4-BE49-F238E27FC236}">
                <a16:creationId xmlns:a16="http://schemas.microsoft.com/office/drawing/2014/main" id="{C911C704-AC3A-3B4A-818C-F79DBA6526F6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1657183" y="4193399"/>
            <a:ext cx="4114800" cy="570444"/>
          </a:xfrm>
        </p:spPr>
        <p:txBody>
          <a:bodyPr rtlCol="0"/>
          <a:lstStyle/>
          <a:p>
            <a:pPr rtl="0"/>
            <a:r>
              <a:rPr lang="ko-KR" altLang="en-US" dirty="0"/>
              <a:t>보류지 활용</a:t>
            </a:r>
          </a:p>
        </p:txBody>
      </p:sp>
      <p:sp>
        <p:nvSpPr>
          <p:cNvPr id="44" name="내용 개체 틀 32">
            <a:extLst>
              <a:ext uri="{FF2B5EF4-FFF2-40B4-BE49-F238E27FC236}">
                <a16:creationId xmlns:a16="http://schemas.microsoft.com/office/drawing/2014/main" id="{F52A6075-6FBF-5D4F-8457-C7E43D8C6DE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1657183" y="4627418"/>
            <a:ext cx="8382744" cy="1137254"/>
          </a:xfrm>
        </p:spPr>
        <p:txBody>
          <a:bodyPr rtlCol="0">
            <a:normAutofit/>
          </a:bodyPr>
          <a:lstStyle/>
          <a:p>
            <a:pPr rtl="0"/>
            <a:r>
              <a:rPr lang="ko-KR" altLang="en-US" sz="1200" dirty="0"/>
              <a:t>보류지는 일정 기간이 지난 후 조합 또는 시행사가 일반인에게 매각하기도 합니다</a:t>
            </a:r>
            <a:r>
              <a:rPr lang="en-US" altLang="ko-KR" sz="1200" dirty="0"/>
              <a:t>. </a:t>
            </a:r>
            <a:r>
              <a:rPr lang="ko-KR" altLang="en-US" sz="1200" dirty="0"/>
              <a:t>일반적인 분양가보다 저렴한 가격으로 시장에 나올 가능성이 있으나</a:t>
            </a:r>
            <a:r>
              <a:rPr lang="en-US" altLang="ko-KR" sz="1200" dirty="0"/>
              <a:t>, </a:t>
            </a:r>
            <a:r>
              <a:rPr lang="ko-KR" altLang="en-US" sz="1200" dirty="0"/>
              <a:t>입찰 경쟁이 치열할 경우 가격이 높아질 수도 있습니다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95F4C2B-CB37-4281-A527-07A09A21A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ko-KR" altLang="en-US" dirty="0" err="1"/>
              <a:t>하나탑스모기지</a:t>
            </a:r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235D3B1-302E-4611-8FB6-958884D2C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r>
              <a:rPr lang="en-US" altLang="ko-KR" dirty="0"/>
              <a:t>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7045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371600"/>
            <a:ext cx="5057774" cy="640080"/>
          </a:xfrm>
        </p:spPr>
        <p:txBody>
          <a:bodyPr rtlCol="0">
            <a:noAutofit/>
          </a:bodyPr>
          <a:lstStyle/>
          <a:p>
            <a:pPr rtl="0"/>
            <a:r>
              <a:rPr lang="ko-KR" altLang="en-US" dirty="0"/>
              <a:t>보류지가 생기는 이유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8657664-A458-4DDD-ACC2-1D87FCD6F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495" y="2011678"/>
            <a:ext cx="4330377" cy="1417322"/>
          </a:xfrm>
        </p:spPr>
        <p:txBody>
          <a:bodyPr rtlCol="0">
            <a:normAutofit fontScale="85000" lnSpcReduction="10000"/>
          </a:bodyPr>
          <a:lstStyle/>
          <a:p>
            <a:pPr marL="342900" indent="-342900" rtl="0">
              <a:buAutoNum type="arabicPeriod"/>
            </a:pPr>
            <a:r>
              <a:rPr lang="ko-KR" altLang="en-US" sz="2600" dirty="0"/>
              <a:t>소유권이 명확하지 않은 경우</a:t>
            </a:r>
            <a:endParaRPr lang="en-US" altLang="ko-KR" sz="2600" dirty="0"/>
          </a:p>
          <a:p>
            <a:pPr rtl="0"/>
            <a:r>
              <a:rPr lang="ko-KR" altLang="en-US" sz="1300" dirty="0">
                <a:solidFill>
                  <a:schemeClr val="tx1"/>
                </a:solidFill>
              </a:rPr>
              <a:t>재건축</a:t>
            </a:r>
            <a:r>
              <a:rPr lang="en-US" altLang="ko-KR" sz="1300" dirty="0">
                <a:solidFill>
                  <a:schemeClr val="tx1"/>
                </a:solidFill>
              </a:rPr>
              <a:t>,</a:t>
            </a:r>
            <a:r>
              <a:rPr lang="ko-KR" altLang="en-US" sz="1300" dirty="0">
                <a:solidFill>
                  <a:schemeClr val="tx1"/>
                </a:solidFill>
              </a:rPr>
              <a:t>재개발 구역안에 있는 어떤 토지나 건물의 소유권이 </a:t>
            </a:r>
            <a:endParaRPr lang="en-US" altLang="ko-KR" sz="1300" dirty="0">
              <a:solidFill>
                <a:schemeClr val="tx1"/>
              </a:solidFill>
            </a:endParaRPr>
          </a:p>
          <a:p>
            <a:pPr rtl="0"/>
            <a:r>
              <a:rPr lang="ko-KR" altLang="en-US" sz="1300" dirty="0" err="1">
                <a:solidFill>
                  <a:schemeClr val="tx1"/>
                </a:solidFill>
              </a:rPr>
              <a:t>소송중이거나</a:t>
            </a:r>
            <a:r>
              <a:rPr lang="en-US" altLang="ko-KR" sz="1300" dirty="0">
                <a:solidFill>
                  <a:schemeClr val="tx1"/>
                </a:solidFill>
              </a:rPr>
              <a:t>, </a:t>
            </a:r>
            <a:r>
              <a:rPr lang="ko-KR" altLang="en-US" sz="1300" dirty="0">
                <a:solidFill>
                  <a:schemeClr val="tx1"/>
                </a:solidFill>
              </a:rPr>
              <a:t>상속문제 등으로 정리되지 않을 경우</a:t>
            </a:r>
            <a:r>
              <a:rPr lang="en-US" altLang="ko-KR" sz="1300" dirty="0">
                <a:solidFill>
                  <a:schemeClr val="tx1"/>
                </a:solidFill>
              </a:rPr>
              <a:t>,</a:t>
            </a:r>
          </a:p>
          <a:p>
            <a:pPr rtl="0"/>
            <a:r>
              <a:rPr lang="ko-KR" altLang="en-US" sz="1300" dirty="0">
                <a:solidFill>
                  <a:schemeClr val="tx1"/>
                </a:solidFill>
              </a:rPr>
              <a:t>조합은 나중을 대비해 그 소유자 몫의 아파트를 보류지로 남겨둡니다</a:t>
            </a:r>
            <a:r>
              <a:rPr lang="en-US" altLang="ko-KR" sz="1300" dirty="0">
                <a:solidFill>
                  <a:schemeClr val="tx1"/>
                </a:solidFill>
              </a:rPr>
              <a:t>.</a:t>
            </a:r>
            <a:endParaRPr lang="ko-KR" altLang="en-US" sz="1300" dirty="0">
              <a:solidFill>
                <a:schemeClr val="tx1"/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6A8DBFE-0476-41B3-9106-C29360C70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ko-KR" altLang="en-US" dirty="0" err="1"/>
              <a:t>하나탑스모기지</a:t>
            </a:r>
            <a:endParaRPr lang="ko-KR" altLang="en-US" dirty="0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47081026-6073-4FB4-BACC-6C021DD4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ko-KR" smtClean="0"/>
              <a:pPr rtl="0"/>
              <a:t>2</a:t>
            </a:fld>
            <a:endParaRPr lang="ko-KR" altLang="en-US" dirty="0"/>
          </a:p>
        </p:txBody>
      </p:sp>
      <p:sp>
        <p:nvSpPr>
          <p:cNvPr id="15" name="텍스트 개체 틀 4">
            <a:extLst>
              <a:ext uri="{FF2B5EF4-FFF2-40B4-BE49-F238E27FC236}">
                <a16:creationId xmlns:a16="http://schemas.microsoft.com/office/drawing/2014/main" id="{181A438D-2195-8A6F-6124-51BD18236018}"/>
              </a:ext>
            </a:extLst>
          </p:cNvPr>
          <p:cNvSpPr txBox="1">
            <a:spLocks/>
          </p:cNvSpPr>
          <p:nvPr/>
        </p:nvSpPr>
        <p:spPr>
          <a:xfrm>
            <a:off x="6096000" y="4297044"/>
            <a:ext cx="4729018" cy="995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accent3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  3.</a:t>
            </a:r>
            <a:r>
              <a:rPr lang="ko-KR" altLang="en-US" dirty="0"/>
              <a:t>조합재정 확보목적</a:t>
            </a:r>
            <a:endParaRPr lang="en-US" altLang="ko-KR" dirty="0"/>
          </a:p>
          <a:p>
            <a:r>
              <a:rPr lang="ko-KR" altLang="en-US" sz="1100" dirty="0">
                <a:solidFill>
                  <a:schemeClr val="tx1"/>
                </a:solidFill>
              </a:rPr>
              <a:t>   조합원 분담금으로 부족할 경우</a:t>
            </a:r>
            <a:r>
              <a:rPr lang="en-US" altLang="ko-KR" sz="1100" dirty="0">
                <a:solidFill>
                  <a:schemeClr val="tx1"/>
                </a:solidFill>
              </a:rPr>
              <a:t>,</a:t>
            </a:r>
            <a:r>
              <a:rPr lang="ko-KR" altLang="en-US" sz="1100" dirty="0">
                <a:solidFill>
                  <a:schemeClr val="tx1"/>
                </a:solidFill>
              </a:rPr>
              <a:t>보류지를 나중에 시세에 맞춰 </a:t>
            </a:r>
            <a:endParaRPr lang="en-US" altLang="ko-KR" sz="1100" dirty="0">
              <a:solidFill>
                <a:schemeClr val="tx1"/>
              </a:solidFill>
            </a:endParaRPr>
          </a:p>
          <a:p>
            <a:r>
              <a:rPr lang="ko-KR" altLang="en-US" sz="1100" dirty="0">
                <a:solidFill>
                  <a:schemeClr val="tx1"/>
                </a:solidFill>
              </a:rPr>
              <a:t>   매각해 자금을 확보하려는 목적도 있습니다</a:t>
            </a:r>
            <a:r>
              <a:rPr lang="en-US" altLang="ko-KR" sz="1100" dirty="0">
                <a:solidFill>
                  <a:schemeClr val="tx1"/>
                </a:solidFill>
              </a:rPr>
              <a:t>.</a:t>
            </a:r>
            <a:r>
              <a:rPr lang="ko-KR" altLang="en-US" sz="1100" dirty="0">
                <a:solidFill>
                  <a:schemeClr val="tx1"/>
                </a:solidFill>
              </a:rPr>
              <a:t>              </a:t>
            </a:r>
            <a:endParaRPr lang="en-US" altLang="ko-KR" sz="1100" dirty="0"/>
          </a:p>
        </p:txBody>
      </p:sp>
      <p:sp>
        <p:nvSpPr>
          <p:cNvPr id="16" name="텍스트 개체 틀 4">
            <a:extLst>
              <a:ext uri="{FF2B5EF4-FFF2-40B4-BE49-F238E27FC236}">
                <a16:creationId xmlns:a16="http://schemas.microsoft.com/office/drawing/2014/main" id="{E95CFA3B-2B2D-999A-C427-940698A9C46A}"/>
              </a:ext>
            </a:extLst>
          </p:cNvPr>
          <p:cNvSpPr txBox="1">
            <a:spLocks/>
          </p:cNvSpPr>
          <p:nvPr/>
        </p:nvSpPr>
        <p:spPr>
          <a:xfrm>
            <a:off x="6254495" y="3581400"/>
            <a:ext cx="4482778" cy="487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accent3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2.</a:t>
            </a:r>
            <a:r>
              <a:rPr lang="ko-KR" altLang="en-US" dirty="0"/>
              <a:t>분양 신청을 하지 않은 조합원</a:t>
            </a:r>
          </a:p>
        </p:txBody>
      </p:sp>
      <p:sp>
        <p:nvSpPr>
          <p:cNvPr id="17" name="텍스트 개체 틀 4">
            <a:extLst>
              <a:ext uri="{FF2B5EF4-FFF2-40B4-BE49-F238E27FC236}">
                <a16:creationId xmlns:a16="http://schemas.microsoft.com/office/drawing/2014/main" id="{C7D639B8-8391-8585-9A26-6413BC6C6931}"/>
              </a:ext>
            </a:extLst>
          </p:cNvPr>
          <p:cNvSpPr txBox="1">
            <a:spLocks/>
          </p:cNvSpPr>
          <p:nvPr/>
        </p:nvSpPr>
        <p:spPr>
          <a:xfrm>
            <a:off x="6406895" y="2164079"/>
            <a:ext cx="4330377" cy="12649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accent3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900" dirty="0"/>
          </a:p>
          <a:p>
            <a:endParaRPr lang="ko-KR" altLang="en-US" dirty="0"/>
          </a:p>
        </p:txBody>
      </p:sp>
      <p:pic>
        <p:nvPicPr>
          <p:cNvPr id="21" name="그림 개체 틀 20" descr="건물, 구름, 하늘, 야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FFB14D5A-503F-E787-A89E-BD0F527BA8D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5834" r="5834"/>
          <a:stretch>
            <a:fillRect/>
          </a:stretch>
        </p:blipFill>
        <p:spPr>
          <a:xfrm>
            <a:off x="1709928" y="2105025"/>
            <a:ext cx="4178808" cy="2660939"/>
          </a:xfr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9D2D64E9-C060-9F5D-F0F9-BC16AE5AF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857" y="4894031"/>
            <a:ext cx="1790950" cy="2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9A5201E-0D0B-4879-A91C-D4ED47D7B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016" y="1929383"/>
            <a:ext cx="4480560" cy="640080"/>
          </a:xfrm>
        </p:spPr>
        <p:txBody>
          <a:bodyPr rtlCol="0">
            <a:normAutofit/>
          </a:bodyPr>
          <a:lstStyle/>
          <a:p>
            <a:pPr rtl="0"/>
            <a:r>
              <a:rPr lang="ko-KR" altLang="en-US" dirty="0"/>
              <a:t>   보류지 입찰조건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D14AC8A-30D4-48E3-9B06-1BA666562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448" y="2871216"/>
            <a:ext cx="4344970" cy="365760"/>
          </a:xfrm>
        </p:spPr>
        <p:txBody>
          <a:bodyPr rtlCol="0">
            <a:norm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ko-KR" altLang="en-US" dirty="0"/>
              <a:t>대한민국 거주자 </a:t>
            </a:r>
            <a:r>
              <a:rPr lang="en-US" altLang="ko-KR" dirty="0"/>
              <a:t>19</a:t>
            </a:r>
            <a:r>
              <a:rPr lang="ko-KR" altLang="en-US" dirty="0"/>
              <a:t>세 이상 누구나 </a:t>
            </a:r>
          </a:p>
        </p:txBody>
      </p:sp>
      <p:sp>
        <p:nvSpPr>
          <p:cNvPr id="29" name="내용 개체 틀 28">
            <a:extLst>
              <a:ext uri="{FF2B5EF4-FFF2-40B4-BE49-F238E27FC236}">
                <a16:creationId xmlns:a16="http://schemas.microsoft.com/office/drawing/2014/main" id="{C8A25AC9-18C2-42FA-A68D-B954C9D26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8448" y="3969766"/>
            <a:ext cx="3883152" cy="380560"/>
          </a:xfrm>
        </p:spPr>
        <p:txBody>
          <a:bodyPr rtlCol="0">
            <a:normAutofit/>
          </a:bodyPr>
          <a:lstStyle/>
          <a:p>
            <a:pPr rtl="0"/>
            <a:endParaRPr lang="ko-KR" altLang="en-US" dirty="0"/>
          </a:p>
          <a:p>
            <a:pPr rtl="0"/>
            <a:endParaRPr lang="ko-KR" altLang="en-US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53195A3A-AB97-47CF-84BB-C2ADAABA59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776" y="2947481"/>
            <a:ext cx="3129776" cy="481519"/>
          </a:xfrm>
        </p:spPr>
        <p:txBody>
          <a:bodyPr rtlCol="0">
            <a:normAutofit/>
          </a:bodyPr>
          <a:lstStyle/>
          <a:p>
            <a:pPr rtl="0"/>
            <a:r>
              <a:rPr lang="ko-KR" altLang="en-US" dirty="0">
                <a:solidFill>
                  <a:schemeClr val="tx1"/>
                </a:solidFill>
              </a:rPr>
              <a:t>보류지 매입의 단점</a:t>
            </a:r>
          </a:p>
        </p:txBody>
      </p:sp>
      <p:sp>
        <p:nvSpPr>
          <p:cNvPr id="37" name="바닥글 개체 틀 36">
            <a:extLst>
              <a:ext uri="{FF2B5EF4-FFF2-40B4-BE49-F238E27FC236}">
                <a16:creationId xmlns:a16="http://schemas.microsoft.com/office/drawing/2014/main" id="{8E5DF9FC-D709-4A4F-BA34-E6BD57C77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ko-KR" altLang="en-US" dirty="0" err="1"/>
              <a:t>하나탑스모기지</a:t>
            </a:r>
            <a:endParaRPr lang="ko-KR" altLang="en-US" dirty="0"/>
          </a:p>
        </p:txBody>
      </p:sp>
      <p:sp>
        <p:nvSpPr>
          <p:cNvPr id="38" name="슬라이드 번호 개체 틀 37">
            <a:extLst>
              <a:ext uri="{FF2B5EF4-FFF2-40B4-BE49-F238E27FC236}">
                <a16:creationId xmlns:a16="http://schemas.microsoft.com/office/drawing/2014/main" id="{317B426A-ED12-4FB0-AEFB-637E82DB8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ko-KR" smtClean="0"/>
              <a:pPr rtl="0"/>
              <a:t>3</a:t>
            </a:fld>
            <a:endParaRPr lang="ko-KR" altLang="en-US"/>
          </a:p>
        </p:txBody>
      </p:sp>
      <p:sp>
        <p:nvSpPr>
          <p:cNvPr id="8" name="내용 개체 틀 5">
            <a:extLst>
              <a:ext uri="{FF2B5EF4-FFF2-40B4-BE49-F238E27FC236}">
                <a16:creationId xmlns:a16="http://schemas.microsoft.com/office/drawing/2014/main" id="{FA476707-FC2A-5733-B89E-0DFCF1D3F450}"/>
              </a:ext>
            </a:extLst>
          </p:cNvPr>
          <p:cNvSpPr txBox="1">
            <a:spLocks/>
          </p:cNvSpPr>
          <p:nvPr/>
        </p:nvSpPr>
        <p:spPr>
          <a:xfrm>
            <a:off x="1315258" y="3329684"/>
            <a:ext cx="4480560" cy="6400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accent3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/>
              <a:t>보류지 입찰은 청약통장이 </a:t>
            </a:r>
            <a:r>
              <a:rPr lang="ko-KR" altLang="en-US" dirty="0" err="1"/>
              <a:t>필요없습니다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</a:p>
        </p:txBody>
      </p:sp>
      <p:sp>
        <p:nvSpPr>
          <p:cNvPr id="9" name="내용 개체 틀 5">
            <a:extLst>
              <a:ext uri="{FF2B5EF4-FFF2-40B4-BE49-F238E27FC236}">
                <a16:creationId xmlns:a16="http://schemas.microsoft.com/office/drawing/2014/main" id="{3C360F03-164A-8827-B69E-7AA923D8812C}"/>
              </a:ext>
            </a:extLst>
          </p:cNvPr>
          <p:cNvSpPr txBox="1">
            <a:spLocks/>
          </p:cNvSpPr>
          <p:nvPr/>
        </p:nvSpPr>
        <p:spPr>
          <a:xfrm>
            <a:off x="1298448" y="4221018"/>
            <a:ext cx="4649770" cy="5089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accent3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/>
              <a:t>입찰보증금</a:t>
            </a:r>
            <a:r>
              <a:rPr lang="en-US" altLang="ko-KR" dirty="0"/>
              <a:t>(10% </a:t>
            </a:r>
            <a:r>
              <a:rPr lang="ko-KR" altLang="en-US" dirty="0"/>
              <a:t>내외</a:t>
            </a:r>
            <a:r>
              <a:rPr lang="en-US" altLang="ko-KR" dirty="0"/>
              <a:t>)</a:t>
            </a:r>
            <a:r>
              <a:rPr lang="ko-KR" altLang="en-US" dirty="0"/>
              <a:t>필요합니다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</a:p>
        </p:txBody>
      </p:sp>
      <p:pic>
        <p:nvPicPr>
          <p:cNvPr id="21" name="그림 개체 틀 20" descr="사람, 의류, 실내, 벽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EBE8AD79-0F9A-CF41-A4A3-6D10758A877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8245" r="28245"/>
          <a:stretch>
            <a:fillRect/>
          </a:stretch>
        </p:blipFill>
        <p:spPr>
          <a:xfrm>
            <a:off x="6208776" y="1289304"/>
            <a:ext cx="4572000" cy="1581912"/>
          </a:xfrm>
        </p:spPr>
      </p:pic>
      <p:sp>
        <p:nvSpPr>
          <p:cNvPr id="22" name="내용 개체 틀 6">
            <a:extLst>
              <a:ext uri="{FF2B5EF4-FFF2-40B4-BE49-F238E27FC236}">
                <a16:creationId xmlns:a16="http://schemas.microsoft.com/office/drawing/2014/main" id="{50E4600D-9658-C470-A0F8-5834D30C30CF}"/>
              </a:ext>
            </a:extLst>
          </p:cNvPr>
          <p:cNvSpPr txBox="1">
            <a:spLocks/>
          </p:cNvSpPr>
          <p:nvPr/>
        </p:nvSpPr>
        <p:spPr>
          <a:xfrm>
            <a:off x="6361176" y="3807018"/>
            <a:ext cx="3129776" cy="1494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accent3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3" name="내용 개체 틀 6">
            <a:extLst>
              <a:ext uri="{FF2B5EF4-FFF2-40B4-BE49-F238E27FC236}">
                <a16:creationId xmlns:a16="http://schemas.microsoft.com/office/drawing/2014/main" id="{A24B13B7-7E75-FEB1-51A3-D7A024ED9D97}"/>
              </a:ext>
            </a:extLst>
          </p:cNvPr>
          <p:cNvSpPr txBox="1">
            <a:spLocks/>
          </p:cNvSpPr>
          <p:nvPr/>
        </p:nvSpPr>
        <p:spPr>
          <a:xfrm>
            <a:off x="6361176" y="3624140"/>
            <a:ext cx="3129776" cy="1431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accent3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4" name="내용 개체 틀 6">
            <a:extLst>
              <a:ext uri="{FF2B5EF4-FFF2-40B4-BE49-F238E27FC236}">
                <a16:creationId xmlns:a16="http://schemas.microsoft.com/office/drawing/2014/main" id="{A085EEAC-E1BB-CC8A-6340-09EA2E415C7C}"/>
              </a:ext>
            </a:extLst>
          </p:cNvPr>
          <p:cNvSpPr txBox="1">
            <a:spLocks/>
          </p:cNvSpPr>
          <p:nvPr/>
        </p:nvSpPr>
        <p:spPr>
          <a:xfrm>
            <a:off x="6361176" y="3560709"/>
            <a:ext cx="3129776" cy="1494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accent3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/>
                </a:solidFill>
              </a:rPr>
              <a:t>아파트 옵션 변경불가능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/>
                </a:solidFill>
              </a:rPr>
              <a:t>입찰금액의 </a:t>
            </a:r>
            <a:r>
              <a:rPr lang="en-US" altLang="ko-KR" sz="1200" dirty="0">
                <a:solidFill>
                  <a:schemeClr val="tx1"/>
                </a:solidFill>
              </a:rPr>
              <a:t>10%</a:t>
            </a:r>
            <a:r>
              <a:rPr lang="ko-KR" altLang="en-US" sz="1200" dirty="0">
                <a:solidFill>
                  <a:schemeClr val="tx1"/>
                </a:solidFill>
              </a:rPr>
              <a:t>가량 보증금 필요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/>
                </a:solidFill>
              </a:rPr>
              <a:t>잔금 납부기한이 상대적으로 </a:t>
            </a:r>
            <a:r>
              <a:rPr lang="ko-KR" altLang="en-US" sz="1200" dirty="0" err="1">
                <a:solidFill>
                  <a:schemeClr val="tx1"/>
                </a:solidFill>
              </a:rPr>
              <a:t>짦음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/>
                </a:solidFill>
              </a:rPr>
              <a:t>중도금</a:t>
            </a:r>
            <a:r>
              <a:rPr lang="en-US" altLang="ko-KR" sz="1200" dirty="0">
                <a:solidFill>
                  <a:schemeClr val="tx1"/>
                </a:solidFill>
              </a:rPr>
              <a:t>,</a:t>
            </a:r>
            <a:r>
              <a:rPr lang="ko-KR" altLang="en-US" sz="1200" dirty="0">
                <a:solidFill>
                  <a:schemeClr val="tx1"/>
                </a:solidFill>
              </a:rPr>
              <a:t>주택담보 대출이 불가능</a:t>
            </a:r>
            <a:endParaRPr lang="en-US" altLang="ko-KR" sz="1200" dirty="0">
              <a:solidFill>
                <a:schemeClr val="tx1"/>
              </a:solidFill>
            </a:endParaRPr>
          </a:p>
          <a:p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94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Custom 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E6D8"/>
      </a:accent1>
      <a:accent2>
        <a:srgbClr val="8C3A27"/>
      </a:accent2>
      <a:accent3>
        <a:srgbClr val="F0C8BC"/>
      </a:accent3>
      <a:accent4>
        <a:srgbClr val="D9A491"/>
      </a:accent4>
      <a:accent5>
        <a:srgbClr val="FFF7F5"/>
      </a:accent5>
      <a:accent6>
        <a:srgbClr val="18401F"/>
      </a:accent6>
      <a:hlink>
        <a:srgbClr val="0563C1"/>
      </a:hlink>
      <a:folHlink>
        <a:srgbClr val="954F72"/>
      </a:folHlink>
    </a:clrScheme>
    <a:fontScheme name="Custom 119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945483_TF10081922_Win32" id="{84C63527-4234-4040-A984-F4AAFDB0AF0D}" vid="{AAE20D9D-9A23-435B-85C2-6A25370F1FA9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94EF9C-37D7-43D3-8ABF-F4762A9116D8}">
  <ds:schemaRefs>
    <ds:schemaRef ds:uri="16c05727-aa75-4e4a-9b5f-8a80a1165891"/>
    <ds:schemaRef ds:uri="71af3243-3dd4-4a8d-8c0d-dd76da1f02a5"/>
    <ds:schemaRef ds:uri="http://schemas.microsoft.com/office/2006/documentManagement/types"/>
    <ds:schemaRef ds:uri="230e9df3-be65-4c73-a93b-d1236ebd677e"/>
    <ds:schemaRef ds:uri="http://purl.org/dc/elements/1.1/"/>
    <ds:schemaRef ds:uri="http://schemas.microsoft.com/sharepoint/v3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CC3022A-70F1-4B7E-97CD-F6F1ACAD79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75A5AD-EC1E-483F-AF0B-4636A5C229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{DEF1FAA5-7385-4314-993E-CD9A849FD833}tf10081922_win32</Template>
  <TotalTime>192</TotalTime>
  <Words>199</Words>
  <Application>Microsoft Office PowerPoint</Application>
  <PresentationFormat>와이드스크린</PresentationFormat>
  <Paragraphs>35</Paragraphs>
  <Slides>3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6" baseType="lpstr">
      <vt:lpstr>맑은 고딕</vt:lpstr>
      <vt:lpstr>Arial</vt:lpstr>
      <vt:lpstr>Office 테마</vt:lpstr>
      <vt:lpstr>보류지란? </vt:lpstr>
      <vt:lpstr>보류지가 생기는 이유?</vt:lpstr>
      <vt:lpstr>   보류지 입찰조건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이 성호</dc:creator>
  <cp:lastModifiedBy>이 성호</cp:lastModifiedBy>
  <cp:revision>7</cp:revision>
  <cp:lastPrinted>2025-05-12T02:20:01Z</cp:lastPrinted>
  <dcterms:created xsi:type="dcterms:W3CDTF">2025-05-12T02:03:35Z</dcterms:created>
  <dcterms:modified xsi:type="dcterms:W3CDTF">2025-05-12T06:27:10Z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